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C0E"/>
    <a:srgbClr val="E3F406"/>
    <a:srgbClr val="FFFF99"/>
    <a:srgbClr val="CDE204"/>
    <a:srgbClr val="ECFA32"/>
    <a:srgbClr val="FFF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4B29B3-1498-4B02-A7B5-259A63F0AD4A}" type="doc">
      <dgm:prSet loTypeId="urn:microsoft.com/office/officeart/2005/8/layout/b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17F47C7-0845-47F2-B035-7D6E39132F94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A36110FD-51A0-41CC-BCF7-5101CA39935A}" type="parTrans" cxnId="{0CD3784F-7FAF-497C-BA53-F83BE8DEC2C6}">
      <dgm:prSet/>
      <dgm:spPr/>
      <dgm:t>
        <a:bodyPr/>
        <a:lstStyle/>
        <a:p>
          <a:endParaRPr lang="ru-RU"/>
        </a:p>
      </dgm:t>
    </dgm:pt>
    <dgm:pt modelId="{D7CD197F-EF8B-42B1-AD53-F03AE3EB07CD}" type="sibTrans" cxnId="{0CD3784F-7FAF-497C-BA53-F83BE8DEC2C6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1A9D3C0E-988E-4CF4-8D91-172DE869C96F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установки ГБО, физическое лицо обращается в ППТО</a:t>
          </a:r>
          <a:endParaRPr lang="ru-RU" sz="1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0B7450-779E-4052-AC66-8B43C61F9167}" type="parTrans" cxnId="{5D337488-C4F7-473B-8990-BB396D456205}">
      <dgm:prSet/>
      <dgm:spPr/>
      <dgm:t>
        <a:bodyPr/>
        <a:lstStyle/>
        <a:p>
          <a:endParaRPr lang="ru-RU"/>
        </a:p>
      </dgm:t>
    </dgm:pt>
    <dgm:pt modelId="{6478D721-B309-4261-B163-CE1C576519F5}" type="sibTrans" cxnId="{5D337488-C4F7-473B-8990-BB396D456205}">
      <dgm:prSet/>
      <dgm:spPr/>
      <dgm:t>
        <a:bodyPr/>
        <a:lstStyle/>
        <a:p>
          <a:endParaRPr lang="ru-RU"/>
        </a:p>
      </dgm:t>
    </dgm:pt>
    <dgm:pt modelId="{3879BE3A-DB51-4624-A5E4-B53EF80A1D5D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9E957607-B913-4CFF-A9D6-BE96D27235AC}" type="parTrans" cxnId="{A00DC185-3559-49D2-8085-2D5713EBAEA1}">
      <dgm:prSet/>
      <dgm:spPr/>
      <dgm:t>
        <a:bodyPr/>
        <a:lstStyle/>
        <a:p>
          <a:endParaRPr lang="ru-RU"/>
        </a:p>
      </dgm:t>
    </dgm:pt>
    <dgm:pt modelId="{5846CB1B-E23A-4066-84CD-6BDBA76DB97A}" type="sibTrans" cxnId="{A00DC185-3559-49D2-8085-2D5713EBAEA1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DB50FF33-BB40-4BD9-A366-9F542D826E2B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35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(на первичную экспертизу)</a:t>
          </a:r>
          <a:endParaRPr lang="ru-RU" sz="135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FAB3FE-C1EE-447D-8940-B6B54E1C91BF}" type="parTrans" cxnId="{16D7F7B5-2E57-41A1-9486-8F948427458D}">
      <dgm:prSet/>
      <dgm:spPr/>
      <dgm:t>
        <a:bodyPr/>
        <a:lstStyle/>
        <a:p>
          <a:endParaRPr lang="ru-RU"/>
        </a:p>
      </dgm:t>
    </dgm:pt>
    <dgm:pt modelId="{F9E61440-B8F2-4B8D-9A04-1BBFF2EFE2A2}" type="sibTrans" cxnId="{16D7F7B5-2E57-41A1-9486-8F948427458D}">
      <dgm:prSet/>
      <dgm:spPr/>
      <dgm:t>
        <a:bodyPr/>
        <a:lstStyle/>
        <a:p>
          <a:endParaRPr lang="ru-RU"/>
        </a:p>
      </dgm:t>
    </dgm:pt>
    <dgm:pt modelId="{C8A8EDD4-21F3-40C6-9FE9-E2E5AC8ACE22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CF93AF4F-E580-4585-886B-61D325C7012F}" type="parTrans" cxnId="{70A01FA6-9007-4D05-A8D1-E3DDB15480EF}">
      <dgm:prSet/>
      <dgm:spPr/>
      <dgm:t>
        <a:bodyPr/>
        <a:lstStyle/>
        <a:p>
          <a:endParaRPr lang="ru-RU"/>
        </a:p>
      </dgm:t>
    </dgm:pt>
    <dgm:pt modelId="{0A3DADB8-9468-4566-B0C2-B5421AED0713}" type="sibTrans" cxnId="{70A01FA6-9007-4D05-A8D1-E3DDB15480EF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4CB285D8-3141-479B-BD0F-EF28A78FA42F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ППТО производит переоборудование  ТС на газомоторное топливо</a:t>
          </a:r>
          <a:endParaRPr lang="ru-RU" sz="1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A99F12-AC2A-4805-8F25-F26DED1BCF01}" type="parTrans" cxnId="{37C2586C-C367-47A3-ADC4-14A6FC5F1E33}">
      <dgm:prSet/>
      <dgm:spPr/>
      <dgm:t>
        <a:bodyPr/>
        <a:lstStyle/>
        <a:p>
          <a:endParaRPr lang="ru-RU"/>
        </a:p>
      </dgm:t>
    </dgm:pt>
    <dgm:pt modelId="{3BCA5FD1-FE1B-41C9-B4B9-6F2EB035B603}" type="sibTrans" cxnId="{37C2586C-C367-47A3-ADC4-14A6FC5F1E33}">
      <dgm:prSet/>
      <dgm:spPr/>
      <dgm:t>
        <a:bodyPr/>
        <a:lstStyle/>
        <a:p>
          <a:endParaRPr lang="ru-RU"/>
        </a:p>
      </dgm:t>
    </dgm:pt>
    <dgm:pt modelId="{D9D0AF59-AF94-4275-84ED-B8FBF4E0A4F6}">
      <dgm:prSet phldrT="[Текст]" custT="1"/>
      <dgm:spPr>
        <a:solidFill>
          <a:srgbClr val="00B050"/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939CC246-6C58-4DA0-9F80-4FFDF31103DB}" type="parTrans" cxnId="{D5B09084-F8AF-46CE-B921-AEDB074BE507}">
      <dgm:prSet/>
      <dgm:spPr/>
      <dgm:t>
        <a:bodyPr/>
        <a:lstStyle/>
        <a:p>
          <a:endParaRPr lang="ru-RU"/>
        </a:p>
      </dgm:t>
    </dgm:pt>
    <dgm:pt modelId="{0A5B981D-6E0C-48B6-B4CE-257421EDB78B}" type="sibTrans" cxnId="{D5B09084-F8AF-46CE-B921-AEDB074BE507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D47DE7D9-C1A2-4D29-8E0B-F577438D2BC7}">
      <dgm:prSet phldrT="[Текст]" custT="1"/>
      <dgm:spPr>
        <a:solidFill>
          <a:srgbClr val="00B050"/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35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получения субсидий, ФЛ формирует пакет документов для отправки в Министерство экономики РТ</a:t>
          </a:r>
          <a:endParaRPr lang="ru-RU" sz="135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D733B9-B9FD-46BA-B8F6-19AA3BF95ACA}" type="parTrans" cxnId="{93E829F0-E01F-4613-A3A2-22A5DC58243E}">
      <dgm:prSet/>
      <dgm:spPr/>
      <dgm:t>
        <a:bodyPr/>
        <a:lstStyle/>
        <a:p>
          <a:endParaRPr lang="ru-RU"/>
        </a:p>
      </dgm:t>
    </dgm:pt>
    <dgm:pt modelId="{E7495DC2-8994-4F52-AA8E-58DCA947AF74}" type="sibTrans" cxnId="{93E829F0-E01F-4613-A3A2-22A5DC58243E}">
      <dgm:prSet/>
      <dgm:spPr/>
      <dgm:t>
        <a:bodyPr/>
        <a:lstStyle/>
        <a:p>
          <a:endParaRPr lang="ru-RU"/>
        </a:p>
      </dgm:t>
    </dgm:pt>
    <dgm:pt modelId="{EBF596AA-FFEB-4241-AD5B-232EC7FCBBD3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35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топливо» предоставляет  на безвозмездной основе топливную карту на 1500 м</a:t>
          </a:r>
          <a:r>
            <a:rPr lang="ru-RU" sz="1350" baseline="30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1350" baseline="30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BD2FEF-5469-4CE3-9A99-FA706FA21338}" type="parTrans" cxnId="{5D882749-7080-4FB4-B4EB-6E7770554384}">
      <dgm:prSet/>
      <dgm:spPr/>
      <dgm:t>
        <a:bodyPr/>
        <a:lstStyle/>
        <a:p>
          <a:endParaRPr lang="ru-RU"/>
        </a:p>
      </dgm:t>
    </dgm:pt>
    <dgm:pt modelId="{299DD00C-C7EF-4290-86AB-AB7416BCA333}" type="sibTrans" cxnId="{5D882749-7080-4FB4-B4EB-6E7770554384}">
      <dgm:prSet/>
      <dgm:spPr/>
      <dgm:t>
        <a:bodyPr/>
        <a:lstStyle/>
        <a:p>
          <a:endParaRPr lang="ru-RU"/>
        </a:p>
      </dgm:t>
    </dgm:pt>
    <dgm:pt modelId="{64863B29-E26A-4AD6-BD0C-428CE837A39A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F66415A1-88AA-40B1-9E06-075797AE6D04}" type="sibTrans" cxnId="{F63607CF-50EF-40AD-840E-793D37A99629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8368A54E-A3E1-48F9-B95C-F41B51454A37}" type="parTrans" cxnId="{F63607CF-50EF-40AD-840E-793D37A99629}">
      <dgm:prSet/>
      <dgm:spPr/>
      <dgm:t>
        <a:bodyPr/>
        <a:lstStyle/>
        <a:p>
          <a:endParaRPr lang="ru-RU"/>
        </a:p>
      </dgm:t>
    </dgm:pt>
    <dgm:pt modelId="{6FEBAEBD-9E9E-4481-B2E8-47C5D39493B6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5820BAF2-38C6-4344-B084-9D8AD8CB5888}" type="sibTrans" cxnId="{0876AF0E-7D70-4C89-A023-0EB7EE941C5A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A24C3609-D8A3-4975-A727-E658BC4492BA}" type="parTrans" cxnId="{0876AF0E-7D70-4C89-A023-0EB7EE941C5A}">
      <dgm:prSet/>
      <dgm:spPr/>
      <dgm:t>
        <a:bodyPr/>
        <a:lstStyle/>
        <a:p>
          <a:endParaRPr lang="ru-RU"/>
        </a:p>
      </dgm:t>
    </dgm:pt>
    <dgm:pt modelId="{45D017B9-0DED-4FAD-9428-0DD7F43FD5A0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(вторичная экспертиза), ставиться отметка в ГИБДД о переводе ТС 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метан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95E3C6-07B8-46A3-A1D3-C5FB97A02DA7}" type="parTrans" cxnId="{CF01DDF5-6686-4319-A142-DC16982C794E}">
      <dgm:prSet/>
      <dgm:spPr/>
      <dgm:t>
        <a:bodyPr/>
        <a:lstStyle/>
        <a:p>
          <a:endParaRPr lang="ru-RU"/>
        </a:p>
      </dgm:t>
    </dgm:pt>
    <dgm:pt modelId="{B6427180-2C20-43DA-BC6B-62F643117BD7}" type="sibTrans" cxnId="{CF01DDF5-6686-4319-A142-DC16982C794E}">
      <dgm:prSet/>
      <dgm:spPr/>
      <dgm:t>
        <a:bodyPr/>
        <a:lstStyle/>
        <a:p>
          <a:endParaRPr lang="ru-RU"/>
        </a:p>
      </dgm:t>
    </dgm:pt>
    <dgm:pt modelId="{BC88E789-BD66-4427-8BF7-B2B0FACA136D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Физическое лицо оплачивает установку ГБО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DEC769-15DD-41EA-B4F1-49CEE7E94210}" type="parTrans" cxnId="{7F394DB1-C5D5-471E-96E0-6B5F7F53594E}">
      <dgm:prSet/>
      <dgm:spPr/>
      <dgm:t>
        <a:bodyPr/>
        <a:lstStyle/>
        <a:p>
          <a:endParaRPr lang="ru-RU"/>
        </a:p>
      </dgm:t>
    </dgm:pt>
    <dgm:pt modelId="{3A0B5283-7607-4549-AEBC-8E5E8DFFC5EF}" type="sibTrans" cxnId="{7F394DB1-C5D5-471E-96E0-6B5F7F53594E}">
      <dgm:prSet/>
      <dgm:spPr/>
      <dgm:t>
        <a:bodyPr/>
        <a:lstStyle/>
        <a:p>
          <a:endParaRPr lang="ru-RU"/>
        </a:p>
      </dgm:t>
    </dgm:pt>
    <dgm:pt modelId="{6023CB24-50E6-4A38-9B2A-79E7643E2432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D5B76852-DBEB-4BA4-AA10-474BD073E52C}" type="parTrans" cxnId="{3E26B602-BC81-435C-9C07-AC25B76539F5}">
      <dgm:prSet/>
      <dgm:spPr/>
      <dgm:t>
        <a:bodyPr/>
        <a:lstStyle/>
        <a:p>
          <a:endParaRPr lang="ru-RU"/>
        </a:p>
      </dgm:t>
    </dgm:pt>
    <dgm:pt modelId="{54469FA7-F10A-42CF-B7E2-D0C5EFD45945}" type="sibTrans" cxnId="{3E26B602-BC81-435C-9C07-AC25B76539F5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3D4FFBE5-2865-485F-908E-821ED97E6CAF}">
      <dgm:prSet custT="1"/>
      <dgm:spPr>
        <a:solidFill>
          <a:schemeClr val="bg1">
            <a:lumMod val="50000"/>
          </a:schemeClr>
        </a:solidFill>
      </dgm:spPr>
      <dgm:t>
        <a:bodyPr/>
        <a:lstStyle/>
        <a:p>
          <a:endParaRPr lang="ru-RU" sz="15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A98919-9E7C-4514-809B-5B3AB6DC3517}" type="parTrans" cxnId="{BD526F71-AC52-4387-A458-72A18879AA53}">
      <dgm:prSet/>
      <dgm:spPr/>
      <dgm:t>
        <a:bodyPr/>
        <a:lstStyle/>
        <a:p>
          <a:endParaRPr lang="ru-RU"/>
        </a:p>
      </dgm:t>
    </dgm:pt>
    <dgm:pt modelId="{BEEE529E-D0BB-43C7-90EC-0BFC3D73E9BD}" type="sibTrans" cxnId="{BD526F71-AC52-4387-A458-72A18879AA53}">
      <dgm:prSet/>
      <dgm:spPr/>
      <dgm:t>
        <a:bodyPr/>
        <a:lstStyle/>
        <a:p>
          <a:endParaRPr lang="ru-RU"/>
        </a:p>
      </dgm:t>
    </dgm:pt>
    <dgm:pt modelId="{69C9AF6B-2C16-42F0-A8D7-8EE208F91854}">
      <dgm:prSet phldrT="[Текст]" custT="1"/>
      <dgm:spPr>
        <a:solidFill>
          <a:srgbClr val="00B050"/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35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Министерство экономики РТ предоставляет субсидию, компенсирующую                15-30% затрат ФЛ</a:t>
          </a:r>
          <a:endParaRPr lang="ru-RU" sz="135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01EC76-F5C9-48EE-814E-0A26DF272F58}">
      <dgm:prSet phldrT="[Текст]" custT="1"/>
      <dgm:spPr>
        <a:solidFill>
          <a:srgbClr val="00B050"/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D3862773-1253-427B-89D8-1892FDFEBF4D}" type="sibTrans" cxnId="{0E473346-8879-4CEF-B6CC-26AC6DC33605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C56E130D-CE07-4404-BC8E-47370E5EE164}" type="parTrans" cxnId="{0E473346-8879-4CEF-B6CC-26AC6DC33605}">
      <dgm:prSet/>
      <dgm:spPr/>
      <dgm:t>
        <a:bodyPr/>
        <a:lstStyle/>
        <a:p>
          <a:endParaRPr lang="ru-RU"/>
        </a:p>
      </dgm:t>
    </dgm:pt>
    <dgm:pt modelId="{6BDDEA96-1AFF-4553-A59D-6F873A2D4BCF}" type="sibTrans" cxnId="{AB4E539C-8DD1-4ABD-8FF3-0C7E02577950}">
      <dgm:prSet/>
      <dgm:spPr/>
      <dgm:t>
        <a:bodyPr/>
        <a:lstStyle/>
        <a:p>
          <a:endParaRPr lang="ru-RU"/>
        </a:p>
      </dgm:t>
    </dgm:pt>
    <dgm:pt modelId="{EC599F0B-DEA9-43EF-A8AB-13EB882D1050}" type="parTrans" cxnId="{AB4E539C-8DD1-4ABD-8FF3-0C7E02577950}">
      <dgm:prSet/>
      <dgm:spPr/>
      <dgm:t>
        <a:bodyPr/>
        <a:lstStyle/>
        <a:p>
          <a:endParaRPr lang="ru-RU"/>
        </a:p>
      </dgm:t>
    </dgm:pt>
    <dgm:pt modelId="{7C6B7A4F-DA12-4F6B-B4C2-1D2E85E14E39}" type="pres">
      <dgm:prSet presAssocID="{8A4B29B3-1498-4B02-A7B5-259A63F0AD4A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01ED7693-EA2E-4AB4-85B0-CEA628A6495A}" type="pres">
      <dgm:prSet presAssocID="{A17F47C7-0845-47F2-B035-7D6E39132F94}" presName="compNode" presStyleCnt="0"/>
      <dgm:spPr/>
    </dgm:pt>
    <dgm:pt modelId="{7E744DCF-1348-4933-BCFF-747F035A3387}" type="pres">
      <dgm:prSet presAssocID="{A17F47C7-0845-47F2-B035-7D6E39132F94}" presName="dummyConnPt" presStyleCnt="0"/>
      <dgm:spPr/>
    </dgm:pt>
    <dgm:pt modelId="{3B280664-60E5-4F74-83EB-1166AC916E1D}" type="pres">
      <dgm:prSet presAssocID="{A17F47C7-0845-47F2-B035-7D6E39132F94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D60E3C-BF49-4935-A1F1-1C0CB242E3FB}" type="pres">
      <dgm:prSet presAssocID="{D7CD197F-EF8B-42B1-AD53-F03AE3EB07CD}" presName="sibTrans" presStyleLbl="bgSibTrans2D1" presStyleIdx="0" presStyleCnt="7" custLinFactNeighborX="84291" custLinFactNeighborY="21803"/>
      <dgm:spPr/>
      <dgm:t>
        <a:bodyPr/>
        <a:lstStyle/>
        <a:p>
          <a:endParaRPr lang="ru-RU"/>
        </a:p>
      </dgm:t>
    </dgm:pt>
    <dgm:pt modelId="{03A15107-8B95-4FE2-9AAC-15B2D9C7BF6F}" type="pres">
      <dgm:prSet presAssocID="{3879BE3A-DB51-4624-A5E4-B53EF80A1D5D}" presName="compNode" presStyleCnt="0"/>
      <dgm:spPr/>
    </dgm:pt>
    <dgm:pt modelId="{538071B2-D328-4F2B-BBB0-1224A144C028}" type="pres">
      <dgm:prSet presAssocID="{3879BE3A-DB51-4624-A5E4-B53EF80A1D5D}" presName="dummyConnPt" presStyleCnt="0"/>
      <dgm:spPr/>
    </dgm:pt>
    <dgm:pt modelId="{8FAA1A13-7390-49AC-89D9-E8CC2EDE628A}" type="pres">
      <dgm:prSet presAssocID="{3879BE3A-DB51-4624-A5E4-B53EF80A1D5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680662-F830-458A-825B-E3DC42356618}" type="pres">
      <dgm:prSet presAssocID="{5846CB1B-E23A-4066-84CD-6BDBA76DB97A}" presName="sibTrans" presStyleLbl="bgSibTrans2D1" presStyleIdx="1" presStyleCnt="7" custLinFactNeighborX="84266" custLinFactNeighborY="-43589"/>
      <dgm:spPr/>
      <dgm:t>
        <a:bodyPr/>
        <a:lstStyle/>
        <a:p>
          <a:endParaRPr lang="ru-RU"/>
        </a:p>
      </dgm:t>
    </dgm:pt>
    <dgm:pt modelId="{7B20FEB7-0E81-48CC-AFFD-6DD3C4E18B7D}" type="pres">
      <dgm:prSet presAssocID="{6023CB24-50E6-4A38-9B2A-79E7643E2432}" presName="compNode" presStyleCnt="0"/>
      <dgm:spPr/>
    </dgm:pt>
    <dgm:pt modelId="{638282D3-489E-4D45-A091-65FB29676EA9}" type="pres">
      <dgm:prSet presAssocID="{6023CB24-50E6-4A38-9B2A-79E7643E2432}" presName="dummyConnPt" presStyleCnt="0"/>
      <dgm:spPr/>
    </dgm:pt>
    <dgm:pt modelId="{57701DE0-437C-4910-A4E3-444C4B5596BA}" type="pres">
      <dgm:prSet presAssocID="{6023CB24-50E6-4A38-9B2A-79E7643E2432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A7759C-3C70-44CC-81B6-13F372773C71}" type="pres">
      <dgm:prSet presAssocID="{54469FA7-F10A-42CF-B7E2-D0C5EFD45945}" presName="sibTrans" presStyleLbl="bgSibTrans2D1" presStyleIdx="2" presStyleCnt="7"/>
      <dgm:spPr/>
      <dgm:t>
        <a:bodyPr/>
        <a:lstStyle/>
        <a:p>
          <a:endParaRPr lang="ru-RU"/>
        </a:p>
      </dgm:t>
    </dgm:pt>
    <dgm:pt modelId="{784EE15D-F8C7-4261-BA9E-26729843E671}" type="pres">
      <dgm:prSet presAssocID="{C8A8EDD4-21F3-40C6-9FE9-E2E5AC8ACE22}" presName="compNode" presStyleCnt="0"/>
      <dgm:spPr/>
    </dgm:pt>
    <dgm:pt modelId="{DE6568B1-B0CA-413D-A310-8D60F78B6677}" type="pres">
      <dgm:prSet presAssocID="{C8A8EDD4-21F3-40C6-9FE9-E2E5AC8ACE22}" presName="dummyConnPt" presStyleCnt="0"/>
      <dgm:spPr/>
    </dgm:pt>
    <dgm:pt modelId="{BF403A30-20B3-44CC-A7B8-A71951E03A1C}" type="pres">
      <dgm:prSet presAssocID="{C8A8EDD4-21F3-40C6-9FE9-E2E5AC8ACE2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3E8A78-8B7E-4243-AA07-B2CB6B26F1FF}" type="pres">
      <dgm:prSet presAssocID="{0A3DADB8-9468-4566-B0C2-B5421AED0713}" presName="sibTrans" presStyleLbl="bgSibTrans2D1" presStyleIdx="3" presStyleCnt="7" custLinFactNeighborX="83158" custLinFactNeighborY="38823"/>
      <dgm:spPr/>
      <dgm:t>
        <a:bodyPr/>
        <a:lstStyle/>
        <a:p>
          <a:endParaRPr lang="ru-RU"/>
        </a:p>
      </dgm:t>
    </dgm:pt>
    <dgm:pt modelId="{7857F27F-985E-4E24-9061-1578B066F02B}" type="pres">
      <dgm:prSet presAssocID="{64863B29-E26A-4AD6-BD0C-428CE837A39A}" presName="compNode" presStyleCnt="0"/>
      <dgm:spPr/>
    </dgm:pt>
    <dgm:pt modelId="{9BBA1CD2-2B91-432F-BD35-2C50BC25810E}" type="pres">
      <dgm:prSet presAssocID="{64863B29-E26A-4AD6-BD0C-428CE837A39A}" presName="dummyConnPt" presStyleCnt="0"/>
      <dgm:spPr/>
    </dgm:pt>
    <dgm:pt modelId="{AA186A77-D15E-4366-BDC5-F6D198335B39}" type="pres">
      <dgm:prSet presAssocID="{64863B29-E26A-4AD6-BD0C-428CE837A39A}" presName="node" presStyleLbl="node1" presStyleIdx="4" presStyleCnt="8" custScaleX="106365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BE34AC-B900-4688-8782-58A350AFDC77}" type="pres">
      <dgm:prSet presAssocID="{F66415A1-88AA-40B1-9E06-075797AE6D04}" presName="sibTrans" presStyleLbl="bgSibTrans2D1" presStyleIdx="4" presStyleCnt="7" custLinFactNeighborX="82663" custLinFactNeighborY="22434"/>
      <dgm:spPr/>
      <dgm:t>
        <a:bodyPr/>
        <a:lstStyle/>
        <a:p>
          <a:endParaRPr lang="ru-RU"/>
        </a:p>
      </dgm:t>
    </dgm:pt>
    <dgm:pt modelId="{7FA51C74-3A15-4F46-BA05-4C178DE00E87}" type="pres">
      <dgm:prSet presAssocID="{6FEBAEBD-9E9E-4481-B2E8-47C5D39493B6}" presName="compNode" presStyleCnt="0"/>
      <dgm:spPr/>
    </dgm:pt>
    <dgm:pt modelId="{D6E387AF-031C-4148-9A7A-3D427B481E78}" type="pres">
      <dgm:prSet presAssocID="{6FEBAEBD-9E9E-4481-B2E8-47C5D39493B6}" presName="dummyConnPt" presStyleCnt="0"/>
      <dgm:spPr/>
    </dgm:pt>
    <dgm:pt modelId="{1BFDA621-349A-4A4C-B561-336DB1F4FD95}" type="pres">
      <dgm:prSet presAssocID="{6FEBAEBD-9E9E-4481-B2E8-47C5D39493B6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2AE31A-862D-4025-8102-04D3163CE6DB}" type="pres">
      <dgm:prSet presAssocID="{5820BAF2-38C6-4344-B084-9D8AD8CB5888}" presName="sibTrans" presStyleLbl="bgSibTrans2D1" presStyleIdx="5" presStyleCnt="7" custLinFactNeighborX="39947" custLinFactNeighborY="35209"/>
      <dgm:spPr/>
      <dgm:t>
        <a:bodyPr/>
        <a:lstStyle/>
        <a:p>
          <a:endParaRPr lang="ru-RU"/>
        </a:p>
      </dgm:t>
    </dgm:pt>
    <dgm:pt modelId="{D2457BC9-E065-42AD-B8C1-1F82C6A12593}" type="pres">
      <dgm:prSet presAssocID="{D9D0AF59-AF94-4275-84ED-B8FBF4E0A4F6}" presName="compNode" presStyleCnt="0"/>
      <dgm:spPr/>
    </dgm:pt>
    <dgm:pt modelId="{7AEA16AE-05A8-46BE-AEB6-D93E7B442A4C}" type="pres">
      <dgm:prSet presAssocID="{D9D0AF59-AF94-4275-84ED-B8FBF4E0A4F6}" presName="dummyConnPt" presStyleCnt="0"/>
      <dgm:spPr/>
    </dgm:pt>
    <dgm:pt modelId="{B0F57CCD-7B16-4A8E-8599-EDA084A8AA37}" type="pres">
      <dgm:prSet presAssocID="{D9D0AF59-AF94-4275-84ED-B8FBF4E0A4F6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34F4F2-DA12-4A03-A35D-66B4C728CB03}" type="pres">
      <dgm:prSet presAssocID="{0A5B981D-6E0C-48B6-B4CE-257421EDB78B}" presName="sibTrans" presStyleLbl="bgSibTrans2D1" presStyleIdx="6" presStyleCnt="7" custLinFactNeighborX="82068" custLinFactNeighborY="32572"/>
      <dgm:spPr/>
      <dgm:t>
        <a:bodyPr/>
        <a:lstStyle/>
        <a:p>
          <a:endParaRPr lang="ru-RU"/>
        </a:p>
      </dgm:t>
    </dgm:pt>
    <dgm:pt modelId="{BD2346C2-A9B1-4AC2-8ACE-8177FF04AD1C}" type="pres">
      <dgm:prSet presAssocID="{C201EC76-F5C9-48EE-814E-0A26DF272F58}" presName="compNode" presStyleCnt="0"/>
      <dgm:spPr/>
    </dgm:pt>
    <dgm:pt modelId="{916F66E7-6110-474D-8180-56BFB32C4FB9}" type="pres">
      <dgm:prSet presAssocID="{C201EC76-F5C9-48EE-814E-0A26DF272F58}" presName="dummyConnPt" presStyleCnt="0"/>
      <dgm:spPr/>
    </dgm:pt>
    <dgm:pt modelId="{8275E47D-F81B-4CBB-B9C6-3AD9D5182E5F}" type="pres">
      <dgm:prSet presAssocID="{C201EC76-F5C9-48EE-814E-0A26DF272F58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B14C10-2419-43F8-95CD-4384507B30B1}" type="presOf" srcId="{BC88E789-BD66-4427-8BF7-B2B0FACA136D}" destId="{57701DE0-437C-4910-A4E3-444C4B5596BA}" srcOrd="0" destOrd="1" presId="urn:microsoft.com/office/officeart/2005/8/layout/bProcess4"/>
    <dgm:cxn modelId="{F63607CF-50EF-40AD-840E-793D37A99629}" srcId="{8A4B29B3-1498-4B02-A7B5-259A63F0AD4A}" destId="{64863B29-E26A-4AD6-BD0C-428CE837A39A}" srcOrd="4" destOrd="0" parTransId="{8368A54E-A3E1-48F9-B95C-F41B51454A37}" sibTransId="{F66415A1-88AA-40B1-9E06-075797AE6D04}"/>
    <dgm:cxn modelId="{D3FFF947-24D3-4A8B-A981-E3B96E3DB878}" type="presOf" srcId="{64863B29-E26A-4AD6-BD0C-428CE837A39A}" destId="{AA186A77-D15E-4366-BDC5-F6D198335B39}" srcOrd="0" destOrd="0" presId="urn:microsoft.com/office/officeart/2005/8/layout/bProcess4"/>
    <dgm:cxn modelId="{A00DC185-3559-49D2-8085-2D5713EBAEA1}" srcId="{8A4B29B3-1498-4B02-A7B5-259A63F0AD4A}" destId="{3879BE3A-DB51-4624-A5E4-B53EF80A1D5D}" srcOrd="1" destOrd="0" parTransId="{9E957607-B913-4CFF-A9D6-BE96D27235AC}" sibTransId="{5846CB1B-E23A-4066-84CD-6BDBA76DB97A}"/>
    <dgm:cxn modelId="{B34FBE3B-9835-4D0C-A334-68A43D14BE6C}" type="presOf" srcId="{6023CB24-50E6-4A38-9B2A-79E7643E2432}" destId="{57701DE0-437C-4910-A4E3-444C4B5596BA}" srcOrd="0" destOrd="0" presId="urn:microsoft.com/office/officeart/2005/8/layout/bProcess4"/>
    <dgm:cxn modelId="{BEFCB6E1-F8C8-4ECE-A4E0-38ABB952B9BB}" type="presOf" srcId="{D9D0AF59-AF94-4275-84ED-B8FBF4E0A4F6}" destId="{B0F57CCD-7B16-4A8E-8599-EDA084A8AA37}" srcOrd="0" destOrd="0" presId="urn:microsoft.com/office/officeart/2005/8/layout/bProcess4"/>
    <dgm:cxn modelId="{8A2366FC-7D78-4AAD-B8EF-07744D850848}" type="presOf" srcId="{6FEBAEBD-9E9E-4481-B2E8-47C5D39493B6}" destId="{1BFDA621-349A-4A4C-B561-336DB1F4FD95}" srcOrd="0" destOrd="0" presId="urn:microsoft.com/office/officeart/2005/8/layout/bProcess4"/>
    <dgm:cxn modelId="{16D7F7B5-2E57-41A1-9486-8F948427458D}" srcId="{3879BE3A-DB51-4624-A5E4-B53EF80A1D5D}" destId="{DB50FF33-BB40-4BD9-A366-9F542D826E2B}" srcOrd="0" destOrd="0" parTransId="{0BFAB3FE-C1EE-447D-8940-B6B54E1C91BF}" sibTransId="{F9E61440-B8F2-4B8D-9A04-1BBFF2EFE2A2}"/>
    <dgm:cxn modelId="{BD526F71-AC52-4387-A458-72A18879AA53}" srcId="{6FEBAEBD-9E9E-4481-B2E8-47C5D39493B6}" destId="{3D4FFBE5-2865-485F-908E-821ED97E6CAF}" srcOrd="1" destOrd="0" parTransId="{34A98919-9E7C-4514-809B-5B3AB6DC3517}" sibTransId="{BEEE529E-D0BB-43C7-90EC-0BFC3D73E9BD}"/>
    <dgm:cxn modelId="{15BC2408-AA44-47F7-93AB-B396623F40AC}" type="presOf" srcId="{DB50FF33-BB40-4BD9-A366-9F542D826E2B}" destId="{8FAA1A13-7390-49AC-89D9-E8CC2EDE628A}" srcOrd="0" destOrd="1" presId="urn:microsoft.com/office/officeart/2005/8/layout/bProcess4"/>
    <dgm:cxn modelId="{428A6BD6-A674-4EFD-A895-826F39BA0D9B}" type="presOf" srcId="{C201EC76-F5C9-48EE-814E-0A26DF272F58}" destId="{8275E47D-F81B-4CBB-B9C6-3AD9D5182E5F}" srcOrd="0" destOrd="0" presId="urn:microsoft.com/office/officeart/2005/8/layout/bProcess4"/>
    <dgm:cxn modelId="{A18143DA-7452-4A5E-A008-B5EB58A56B85}" type="presOf" srcId="{0A3DADB8-9468-4566-B0C2-B5421AED0713}" destId="{A23E8A78-8B7E-4243-AA07-B2CB6B26F1FF}" srcOrd="0" destOrd="0" presId="urn:microsoft.com/office/officeart/2005/8/layout/bProcess4"/>
    <dgm:cxn modelId="{AB4E539C-8DD1-4ABD-8FF3-0C7E02577950}" srcId="{C201EC76-F5C9-48EE-814E-0A26DF272F58}" destId="{69C9AF6B-2C16-42F0-A8D7-8EE208F91854}" srcOrd="0" destOrd="0" parTransId="{EC599F0B-DEA9-43EF-A8AB-13EB882D1050}" sibTransId="{6BDDEA96-1AFF-4553-A59D-6F873A2D4BCF}"/>
    <dgm:cxn modelId="{C5B0174F-EB0E-40A7-A985-004C6F1B105B}" type="presOf" srcId="{4CB285D8-3141-479B-BD0F-EF28A78FA42F}" destId="{BF403A30-20B3-44CC-A7B8-A71951E03A1C}" srcOrd="0" destOrd="1" presId="urn:microsoft.com/office/officeart/2005/8/layout/bProcess4"/>
    <dgm:cxn modelId="{0CD3784F-7FAF-497C-BA53-F83BE8DEC2C6}" srcId="{8A4B29B3-1498-4B02-A7B5-259A63F0AD4A}" destId="{A17F47C7-0845-47F2-B035-7D6E39132F94}" srcOrd="0" destOrd="0" parTransId="{A36110FD-51A0-41CC-BCF7-5101CA39935A}" sibTransId="{D7CD197F-EF8B-42B1-AD53-F03AE3EB07CD}"/>
    <dgm:cxn modelId="{5D882749-7080-4FB4-B4EB-6E7770554384}" srcId="{64863B29-E26A-4AD6-BD0C-428CE837A39A}" destId="{EBF596AA-FFEB-4241-AD5B-232EC7FCBBD3}" srcOrd="0" destOrd="0" parTransId="{91BD2FEF-5469-4CE3-9A99-FA706FA21338}" sibTransId="{299DD00C-C7EF-4290-86AB-AB7416BCA333}"/>
    <dgm:cxn modelId="{AAF2B0C0-9DAC-4943-89E8-FF93400493A6}" type="presOf" srcId="{5846CB1B-E23A-4066-84CD-6BDBA76DB97A}" destId="{CA680662-F830-458A-825B-E3DC42356618}" srcOrd="0" destOrd="0" presId="urn:microsoft.com/office/officeart/2005/8/layout/bProcess4"/>
    <dgm:cxn modelId="{F1D08859-D8B8-48D2-B302-0085CB549356}" type="presOf" srcId="{8A4B29B3-1498-4B02-A7B5-259A63F0AD4A}" destId="{7C6B7A4F-DA12-4F6B-B4C2-1D2E85E14E39}" srcOrd="0" destOrd="0" presId="urn:microsoft.com/office/officeart/2005/8/layout/bProcess4"/>
    <dgm:cxn modelId="{9E3EC63F-3EB6-4438-9D05-7532A93430EB}" type="presOf" srcId="{C8A8EDD4-21F3-40C6-9FE9-E2E5AC8ACE22}" destId="{BF403A30-20B3-44CC-A7B8-A71951E03A1C}" srcOrd="0" destOrd="0" presId="urn:microsoft.com/office/officeart/2005/8/layout/bProcess4"/>
    <dgm:cxn modelId="{A2F7DBC1-6D90-4866-8BEA-24D62477E381}" type="presOf" srcId="{3879BE3A-DB51-4624-A5E4-B53EF80A1D5D}" destId="{8FAA1A13-7390-49AC-89D9-E8CC2EDE628A}" srcOrd="0" destOrd="0" presId="urn:microsoft.com/office/officeart/2005/8/layout/bProcess4"/>
    <dgm:cxn modelId="{3E26B602-BC81-435C-9C07-AC25B76539F5}" srcId="{8A4B29B3-1498-4B02-A7B5-259A63F0AD4A}" destId="{6023CB24-50E6-4A38-9B2A-79E7643E2432}" srcOrd="2" destOrd="0" parTransId="{D5B76852-DBEB-4BA4-AA10-474BD073E52C}" sibTransId="{54469FA7-F10A-42CF-B7E2-D0C5EFD45945}"/>
    <dgm:cxn modelId="{37C2586C-C367-47A3-ADC4-14A6FC5F1E33}" srcId="{C8A8EDD4-21F3-40C6-9FE9-E2E5AC8ACE22}" destId="{4CB285D8-3141-479B-BD0F-EF28A78FA42F}" srcOrd="0" destOrd="0" parTransId="{15A99F12-AC2A-4805-8F25-F26DED1BCF01}" sibTransId="{3BCA5FD1-FE1B-41C9-B4B9-6F2EB035B603}"/>
    <dgm:cxn modelId="{53DF742D-288B-4D2B-A77F-8AB287DCF009}" type="presOf" srcId="{54469FA7-F10A-42CF-B7E2-D0C5EFD45945}" destId="{5DA7759C-3C70-44CC-81B6-13F372773C71}" srcOrd="0" destOrd="0" presId="urn:microsoft.com/office/officeart/2005/8/layout/bProcess4"/>
    <dgm:cxn modelId="{0876AF0E-7D70-4C89-A023-0EB7EE941C5A}" srcId="{8A4B29B3-1498-4B02-A7B5-259A63F0AD4A}" destId="{6FEBAEBD-9E9E-4481-B2E8-47C5D39493B6}" srcOrd="5" destOrd="0" parTransId="{A24C3609-D8A3-4975-A727-E658BC4492BA}" sibTransId="{5820BAF2-38C6-4344-B084-9D8AD8CB5888}"/>
    <dgm:cxn modelId="{220F0809-49CD-48CE-B7AE-152E6063584A}" type="presOf" srcId="{0A5B981D-6E0C-48B6-B4CE-257421EDB78B}" destId="{7334F4F2-DA12-4A03-A35D-66B4C728CB03}" srcOrd="0" destOrd="0" presId="urn:microsoft.com/office/officeart/2005/8/layout/bProcess4"/>
    <dgm:cxn modelId="{48C9DB85-BDB6-43D4-B9B1-53EB536ECC30}" type="presOf" srcId="{F66415A1-88AA-40B1-9E06-075797AE6D04}" destId="{FBBE34AC-B900-4688-8782-58A350AFDC77}" srcOrd="0" destOrd="0" presId="urn:microsoft.com/office/officeart/2005/8/layout/bProcess4"/>
    <dgm:cxn modelId="{72D2648D-A382-49A9-92BE-2D5852AC0DEB}" type="presOf" srcId="{D47DE7D9-C1A2-4D29-8E0B-F577438D2BC7}" destId="{B0F57CCD-7B16-4A8E-8599-EDA084A8AA37}" srcOrd="0" destOrd="1" presId="urn:microsoft.com/office/officeart/2005/8/layout/bProcess4"/>
    <dgm:cxn modelId="{70A01FA6-9007-4D05-A8D1-E3DDB15480EF}" srcId="{8A4B29B3-1498-4B02-A7B5-259A63F0AD4A}" destId="{C8A8EDD4-21F3-40C6-9FE9-E2E5AC8ACE22}" srcOrd="3" destOrd="0" parTransId="{CF93AF4F-E580-4585-886B-61D325C7012F}" sibTransId="{0A3DADB8-9468-4566-B0C2-B5421AED0713}"/>
    <dgm:cxn modelId="{93E829F0-E01F-4613-A3A2-22A5DC58243E}" srcId="{D9D0AF59-AF94-4275-84ED-B8FBF4E0A4F6}" destId="{D47DE7D9-C1A2-4D29-8E0B-F577438D2BC7}" srcOrd="0" destOrd="0" parTransId="{71D733B9-B9FD-46BA-B8F6-19AA3BF95ACA}" sibTransId="{E7495DC2-8994-4F52-AA8E-58DCA947AF74}"/>
    <dgm:cxn modelId="{8166D1D1-17CD-40FA-8732-6A689FD0D3BC}" type="presOf" srcId="{3D4FFBE5-2865-485F-908E-821ED97E6CAF}" destId="{1BFDA621-349A-4A4C-B561-336DB1F4FD95}" srcOrd="0" destOrd="2" presId="urn:microsoft.com/office/officeart/2005/8/layout/bProcess4"/>
    <dgm:cxn modelId="{CF01DDF5-6686-4319-A142-DC16982C794E}" srcId="{6FEBAEBD-9E9E-4481-B2E8-47C5D39493B6}" destId="{45D017B9-0DED-4FAD-9428-0DD7F43FD5A0}" srcOrd="0" destOrd="0" parTransId="{8F95E3C6-07B8-46A3-A1D3-C5FB97A02DA7}" sibTransId="{B6427180-2C20-43DA-BC6B-62F643117BD7}"/>
    <dgm:cxn modelId="{85E72443-87CB-4920-9362-F86A0F59C80D}" type="presOf" srcId="{A17F47C7-0845-47F2-B035-7D6E39132F94}" destId="{3B280664-60E5-4F74-83EB-1166AC916E1D}" srcOrd="0" destOrd="0" presId="urn:microsoft.com/office/officeart/2005/8/layout/bProcess4"/>
    <dgm:cxn modelId="{AE0D1FB3-DFAB-4FC4-AA5E-527A5FF24AA2}" type="presOf" srcId="{5820BAF2-38C6-4344-B084-9D8AD8CB5888}" destId="{5E2AE31A-862D-4025-8102-04D3163CE6DB}" srcOrd="0" destOrd="0" presId="urn:microsoft.com/office/officeart/2005/8/layout/bProcess4"/>
    <dgm:cxn modelId="{C50BE24A-CAC3-49B1-B24E-D4242025EF7F}" type="presOf" srcId="{EBF596AA-FFEB-4241-AD5B-232EC7FCBBD3}" destId="{AA186A77-D15E-4366-BDC5-F6D198335B39}" srcOrd="0" destOrd="1" presId="urn:microsoft.com/office/officeart/2005/8/layout/bProcess4"/>
    <dgm:cxn modelId="{7F394DB1-C5D5-471E-96E0-6B5F7F53594E}" srcId="{6023CB24-50E6-4A38-9B2A-79E7643E2432}" destId="{BC88E789-BD66-4427-8BF7-B2B0FACA136D}" srcOrd="0" destOrd="0" parTransId="{58DEC769-15DD-41EA-B4F1-49CEE7E94210}" sibTransId="{3A0B5283-7607-4549-AEBC-8E5E8DFFC5EF}"/>
    <dgm:cxn modelId="{5D337488-C4F7-473B-8990-BB396D456205}" srcId="{A17F47C7-0845-47F2-B035-7D6E39132F94}" destId="{1A9D3C0E-988E-4CF4-8D91-172DE869C96F}" srcOrd="0" destOrd="0" parTransId="{430B7450-779E-4052-AC66-8B43C61F9167}" sibTransId="{6478D721-B309-4261-B163-CE1C576519F5}"/>
    <dgm:cxn modelId="{7D2FEABB-7B21-48F5-BB05-A3DA69B22495}" type="presOf" srcId="{1A9D3C0E-988E-4CF4-8D91-172DE869C96F}" destId="{3B280664-60E5-4F74-83EB-1166AC916E1D}" srcOrd="0" destOrd="1" presId="urn:microsoft.com/office/officeart/2005/8/layout/bProcess4"/>
    <dgm:cxn modelId="{344D0C25-A2FF-4E39-8755-334573A9BE8D}" type="presOf" srcId="{D7CD197F-EF8B-42B1-AD53-F03AE3EB07CD}" destId="{8DD60E3C-BF49-4935-A1F1-1C0CB242E3FB}" srcOrd="0" destOrd="0" presId="urn:microsoft.com/office/officeart/2005/8/layout/bProcess4"/>
    <dgm:cxn modelId="{0A3CC230-36E5-4CEC-A745-4F53630E6297}" type="presOf" srcId="{69C9AF6B-2C16-42F0-A8D7-8EE208F91854}" destId="{8275E47D-F81B-4CBB-B9C6-3AD9D5182E5F}" srcOrd="0" destOrd="1" presId="urn:microsoft.com/office/officeart/2005/8/layout/bProcess4"/>
    <dgm:cxn modelId="{D5B09084-F8AF-46CE-B921-AEDB074BE507}" srcId="{8A4B29B3-1498-4B02-A7B5-259A63F0AD4A}" destId="{D9D0AF59-AF94-4275-84ED-B8FBF4E0A4F6}" srcOrd="6" destOrd="0" parTransId="{939CC246-6C58-4DA0-9F80-4FFDF31103DB}" sibTransId="{0A5B981D-6E0C-48B6-B4CE-257421EDB78B}"/>
    <dgm:cxn modelId="{BB3ADA1C-A1C5-468E-9460-EA7E2AB3AE72}" type="presOf" srcId="{45D017B9-0DED-4FAD-9428-0DD7F43FD5A0}" destId="{1BFDA621-349A-4A4C-B561-336DB1F4FD95}" srcOrd="0" destOrd="1" presId="urn:microsoft.com/office/officeart/2005/8/layout/bProcess4"/>
    <dgm:cxn modelId="{0E473346-8879-4CEF-B6CC-26AC6DC33605}" srcId="{8A4B29B3-1498-4B02-A7B5-259A63F0AD4A}" destId="{C201EC76-F5C9-48EE-814E-0A26DF272F58}" srcOrd="7" destOrd="0" parTransId="{C56E130D-CE07-4404-BC8E-47370E5EE164}" sibTransId="{D3862773-1253-427B-89D8-1892FDFEBF4D}"/>
    <dgm:cxn modelId="{F6B18A72-9840-439A-B72B-42DEBB207783}" type="presParOf" srcId="{7C6B7A4F-DA12-4F6B-B4C2-1D2E85E14E39}" destId="{01ED7693-EA2E-4AB4-85B0-CEA628A6495A}" srcOrd="0" destOrd="0" presId="urn:microsoft.com/office/officeart/2005/8/layout/bProcess4"/>
    <dgm:cxn modelId="{3662FFAA-D020-4257-AEA0-28ABBACEDB9A}" type="presParOf" srcId="{01ED7693-EA2E-4AB4-85B0-CEA628A6495A}" destId="{7E744DCF-1348-4933-BCFF-747F035A3387}" srcOrd="0" destOrd="0" presId="urn:microsoft.com/office/officeart/2005/8/layout/bProcess4"/>
    <dgm:cxn modelId="{88158E3D-20EF-4B58-873B-A82C983836E7}" type="presParOf" srcId="{01ED7693-EA2E-4AB4-85B0-CEA628A6495A}" destId="{3B280664-60E5-4F74-83EB-1166AC916E1D}" srcOrd="1" destOrd="0" presId="urn:microsoft.com/office/officeart/2005/8/layout/bProcess4"/>
    <dgm:cxn modelId="{ACF6C19F-1B86-4E07-9EE0-9BFF16AFF290}" type="presParOf" srcId="{7C6B7A4F-DA12-4F6B-B4C2-1D2E85E14E39}" destId="{8DD60E3C-BF49-4935-A1F1-1C0CB242E3FB}" srcOrd="1" destOrd="0" presId="urn:microsoft.com/office/officeart/2005/8/layout/bProcess4"/>
    <dgm:cxn modelId="{5E658113-789F-4C25-AA63-2ED9ED21CD61}" type="presParOf" srcId="{7C6B7A4F-DA12-4F6B-B4C2-1D2E85E14E39}" destId="{03A15107-8B95-4FE2-9AAC-15B2D9C7BF6F}" srcOrd="2" destOrd="0" presId="urn:microsoft.com/office/officeart/2005/8/layout/bProcess4"/>
    <dgm:cxn modelId="{D6285C6A-5E46-49C0-A47C-40823AA6E6A5}" type="presParOf" srcId="{03A15107-8B95-4FE2-9AAC-15B2D9C7BF6F}" destId="{538071B2-D328-4F2B-BBB0-1224A144C028}" srcOrd="0" destOrd="0" presId="urn:microsoft.com/office/officeart/2005/8/layout/bProcess4"/>
    <dgm:cxn modelId="{CDA4FB3F-11C2-4E0B-8D91-6AC75CD8D174}" type="presParOf" srcId="{03A15107-8B95-4FE2-9AAC-15B2D9C7BF6F}" destId="{8FAA1A13-7390-49AC-89D9-E8CC2EDE628A}" srcOrd="1" destOrd="0" presId="urn:microsoft.com/office/officeart/2005/8/layout/bProcess4"/>
    <dgm:cxn modelId="{37FF85C0-FD65-4214-A439-CA3E275E730B}" type="presParOf" srcId="{7C6B7A4F-DA12-4F6B-B4C2-1D2E85E14E39}" destId="{CA680662-F830-458A-825B-E3DC42356618}" srcOrd="3" destOrd="0" presId="urn:microsoft.com/office/officeart/2005/8/layout/bProcess4"/>
    <dgm:cxn modelId="{CAA79763-3FEA-4039-9223-30FF89190591}" type="presParOf" srcId="{7C6B7A4F-DA12-4F6B-B4C2-1D2E85E14E39}" destId="{7B20FEB7-0E81-48CC-AFFD-6DD3C4E18B7D}" srcOrd="4" destOrd="0" presId="urn:microsoft.com/office/officeart/2005/8/layout/bProcess4"/>
    <dgm:cxn modelId="{991913F8-A435-4E4F-B865-6A9E4DF9D698}" type="presParOf" srcId="{7B20FEB7-0E81-48CC-AFFD-6DD3C4E18B7D}" destId="{638282D3-489E-4D45-A091-65FB29676EA9}" srcOrd="0" destOrd="0" presId="urn:microsoft.com/office/officeart/2005/8/layout/bProcess4"/>
    <dgm:cxn modelId="{910A430D-00AB-46F0-981D-10B23703A6D0}" type="presParOf" srcId="{7B20FEB7-0E81-48CC-AFFD-6DD3C4E18B7D}" destId="{57701DE0-437C-4910-A4E3-444C4B5596BA}" srcOrd="1" destOrd="0" presId="urn:microsoft.com/office/officeart/2005/8/layout/bProcess4"/>
    <dgm:cxn modelId="{B8C583AC-B399-48CF-A275-535DAEAA645E}" type="presParOf" srcId="{7C6B7A4F-DA12-4F6B-B4C2-1D2E85E14E39}" destId="{5DA7759C-3C70-44CC-81B6-13F372773C71}" srcOrd="5" destOrd="0" presId="urn:microsoft.com/office/officeart/2005/8/layout/bProcess4"/>
    <dgm:cxn modelId="{59447889-669A-4069-82DF-3EF94976B0A9}" type="presParOf" srcId="{7C6B7A4F-DA12-4F6B-B4C2-1D2E85E14E39}" destId="{784EE15D-F8C7-4261-BA9E-26729843E671}" srcOrd="6" destOrd="0" presId="urn:microsoft.com/office/officeart/2005/8/layout/bProcess4"/>
    <dgm:cxn modelId="{DC176E6F-1702-4A68-9703-D2FB111656B6}" type="presParOf" srcId="{784EE15D-F8C7-4261-BA9E-26729843E671}" destId="{DE6568B1-B0CA-413D-A310-8D60F78B6677}" srcOrd="0" destOrd="0" presId="urn:microsoft.com/office/officeart/2005/8/layout/bProcess4"/>
    <dgm:cxn modelId="{EBA9FC7C-6EC3-4093-8031-9C1C24DA3FA3}" type="presParOf" srcId="{784EE15D-F8C7-4261-BA9E-26729843E671}" destId="{BF403A30-20B3-44CC-A7B8-A71951E03A1C}" srcOrd="1" destOrd="0" presId="urn:microsoft.com/office/officeart/2005/8/layout/bProcess4"/>
    <dgm:cxn modelId="{16004DF2-FB6B-40B6-BCDC-95AB1253965A}" type="presParOf" srcId="{7C6B7A4F-DA12-4F6B-B4C2-1D2E85E14E39}" destId="{A23E8A78-8B7E-4243-AA07-B2CB6B26F1FF}" srcOrd="7" destOrd="0" presId="urn:microsoft.com/office/officeart/2005/8/layout/bProcess4"/>
    <dgm:cxn modelId="{87F03EB8-C000-4BD6-84F9-D44946EB6C6B}" type="presParOf" srcId="{7C6B7A4F-DA12-4F6B-B4C2-1D2E85E14E39}" destId="{7857F27F-985E-4E24-9061-1578B066F02B}" srcOrd="8" destOrd="0" presId="urn:microsoft.com/office/officeart/2005/8/layout/bProcess4"/>
    <dgm:cxn modelId="{388E7676-0B31-41B0-8C8D-4747227921F0}" type="presParOf" srcId="{7857F27F-985E-4E24-9061-1578B066F02B}" destId="{9BBA1CD2-2B91-432F-BD35-2C50BC25810E}" srcOrd="0" destOrd="0" presId="urn:microsoft.com/office/officeart/2005/8/layout/bProcess4"/>
    <dgm:cxn modelId="{EF2EEB3E-E4FF-46EC-96DF-2F7D87A5589C}" type="presParOf" srcId="{7857F27F-985E-4E24-9061-1578B066F02B}" destId="{AA186A77-D15E-4366-BDC5-F6D198335B39}" srcOrd="1" destOrd="0" presId="urn:microsoft.com/office/officeart/2005/8/layout/bProcess4"/>
    <dgm:cxn modelId="{2A0991FB-54FC-4287-89BF-A5D911D3C5F5}" type="presParOf" srcId="{7C6B7A4F-DA12-4F6B-B4C2-1D2E85E14E39}" destId="{FBBE34AC-B900-4688-8782-58A350AFDC77}" srcOrd="9" destOrd="0" presId="urn:microsoft.com/office/officeart/2005/8/layout/bProcess4"/>
    <dgm:cxn modelId="{0E4D243B-6437-4939-9970-9F935827AE73}" type="presParOf" srcId="{7C6B7A4F-DA12-4F6B-B4C2-1D2E85E14E39}" destId="{7FA51C74-3A15-4F46-BA05-4C178DE00E87}" srcOrd="10" destOrd="0" presId="urn:microsoft.com/office/officeart/2005/8/layout/bProcess4"/>
    <dgm:cxn modelId="{2E53BAF5-63C8-4C34-82B1-3EA6122E3BF2}" type="presParOf" srcId="{7FA51C74-3A15-4F46-BA05-4C178DE00E87}" destId="{D6E387AF-031C-4148-9A7A-3D427B481E78}" srcOrd="0" destOrd="0" presId="urn:microsoft.com/office/officeart/2005/8/layout/bProcess4"/>
    <dgm:cxn modelId="{A82BD678-C363-4BBA-93D2-322418FE5085}" type="presParOf" srcId="{7FA51C74-3A15-4F46-BA05-4C178DE00E87}" destId="{1BFDA621-349A-4A4C-B561-336DB1F4FD95}" srcOrd="1" destOrd="0" presId="urn:microsoft.com/office/officeart/2005/8/layout/bProcess4"/>
    <dgm:cxn modelId="{4A3B3AD2-269B-40C6-B874-B9FFFC2ECEAC}" type="presParOf" srcId="{7C6B7A4F-DA12-4F6B-B4C2-1D2E85E14E39}" destId="{5E2AE31A-862D-4025-8102-04D3163CE6DB}" srcOrd="11" destOrd="0" presId="urn:microsoft.com/office/officeart/2005/8/layout/bProcess4"/>
    <dgm:cxn modelId="{792BC705-E8A9-4DC4-AC94-42D23834CE4A}" type="presParOf" srcId="{7C6B7A4F-DA12-4F6B-B4C2-1D2E85E14E39}" destId="{D2457BC9-E065-42AD-B8C1-1F82C6A12593}" srcOrd="12" destOrd="0" presId="urn:microsoft.com/office/officeart/2005/8/layout/bProcess4"/>
    <dgm:cxn modelId="{D59DB0FD-DB55-46CA-B520-A3D4CB04A0B5}" type="presParOf" srcId="{D2457BC9-E065-42AD-B8C1-1F82C6A12593}" destId="{7AEA16AE-05A8-46BE-AEB6-D93E7B442A4C}" srcOrd="0" destOrd="0" presId="urn:microsoft.com/office/officeart/2005/8/layout/bProcess4"/>
    <dgm:cxn modelId="{0648261E-55EC-4D2B-A065-CF43C0A6BE42}" type="presParOf" srcId="{D2457BC9-E065-42AD-B8C1-1F82C6A12593}" destId="{B0F57CCD-7B16-4A8E-8599-EDA084A8AA37}" srcOrd="1" destOrd="0" presId="urn:microsoft.com/office/officeart/2005/8/layout/bProcess4"/>
    <dgm:cxn modelId="{EB978440-5B44-43D8-ACDC-EE766206B2CD}" type="presParOf" srcId="{7C6B7A4F-DA12-4F6B-B4C2-1D2E85E14E39}" destId="{7334F4F2-DA12-4A03-A35D-66B4C728CB03}" srcOrd="13" destOrd="0" presId="urn:microsoft.com/office/officeart/2005/8/layout/bProcess4"/>
    <dgm:cxn modelId="{F251B3A8-D7F9-4E7F-9F86-04487265607E}" type="presParOf" srcId="{7C6B7A4F-DA12-4F6B-B4C2-1D2E85E14E39}" destId="{BD2346C2-A9B1-4AC2-8ACE-8177FF04AD1C}" srcOrd="14" destOrd="0" presId="urn:microsoft.com/office/officeart/2005/8/layout/bProcess4"/>
    <dgm:cxn modelId="{C6F6B071-003D-4AD1-91B9-C5CB95E18F61}" type="presParOf" srcId="{BD2346C2-A9B1-4AC2-8ACE-8177FF04AD1C}" destId="{916F66E7-6110-474D-8180-56BFB32C4FB9}" srcOrd="0" destOrd="0" presId="urn:microsoft.com/office/officeart/2005/8/layout/bProcess4"/>
    <dgm:cxn modelId="{6A607CA1-73E3-4419-8501-D4163648AAFE}" type="presParOf" srcId="{BD2346C2-A9B1-4AC2-8ACE-8177FF04AD1C}" destId="{8275E47D-F81B-4CBB-B9C6-3AD9D5182E5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60E3C-BF49-4935-A1F1-1C0CB242E3FB}">
      <dsp:nvSpPr>
        <dsp:cNvPr id="0" name=""/>
        <dsp:cNvSpPr/>
      </dsp:nvSpPr>
      <dsp:spPr>
        <a:xfrm rot="5400000">
          <a:off x="1103911" y="2023866"/>
          <a:ext cx="1785521" cy="215420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280664-60E5-4F74-83EB-1166AC916E1D}">
      <dsp:nvSpPr>
        <dsp:cNvPr id="0" name=""/>
        <dsp:cNvSpPr/>
      </dsp:nvSpPr>
      <dsp:spPr>
        <a:xfrm>
          <a:off x="8100" y="835131"/>
          <a:ext cx="2393562" cy="1436137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установки ГБО, физическое лицо обращается в ППТО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63" y="877194"/>
        <a:ext cx="2309436" cy="1352011"/>
      </dsp:txXfrm>
    </dsp:sp>
    <dsp:sp modelId="{CA680662-F830-458A-825B-E3DC42356618}">
      <dsp:nvSpPr>
        <dsp:cNvPr id="0" name=""/>
        <dsp:cNvSpPr/>
      </dsp:nvSpPr>
      <dsp:spPr>
        <a:xfrm rot="5400000">
          <a:off x="1103465" y="3678170"/>
          <a:ext cx="1785521" cy="215420"/>
        </a:xfrm>
        <a:prstGeom prst="rect">
          <a:avLst/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AA1A13-7390-49AC-89D9-E8CC2EDE628A}">
      <dsp:nvSpPr>
        <dsp:cNvPr id="0" name=""/>
        <dsp:cNvSpPr/>
      </dsp:nvSpPr>
      <dsp:spPr>
        <a:xfrm>
          <a:off x="8100" y="2630303"/>
          <a:ext cx="2393562" cy="1436137"/>
        </a:xfrm>
        <a:prstGeom prst="roundRect">
          <a:avLst>
            <a:gd name="adj" fmla="val 10000"/>
          </a:avLst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00075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35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(на первичную экспертизу)</a:t>
          </a:r>
          <a:endParaRPr lang="ru-RU" sz="135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63" y="2672366"/>
        <a:ext cx="2309436" cy="1352011"/>
      </dsp:txXfrm>
    </dsp:sp>
    <dsp:sp modelId="{5DA7759C-3C70-44CC-81B6-13F372773C71}">
      <dsp:nvSpPr>
        <dsp:cNvPr id="0" name=""/>
        <dsp:cNvSpPr/>
      </dsp:nvSpPr>
      <dsp:spPr>
        <a:xfrm>
          <a:off x="496463" y="4669656"/>
          <a:ext cx="3249963" cy="215420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701DE0-437C-4910-A4E3-444C4B5596BA}">
      <dsp:nvSpPr>
        <dsp:cNvPr id="0" name=""/>
        <dsp:cNvSpPr/>
      </dsp:nvSpPr>
      <dsp:spPr>
        <a:xfrm>
          <a:off x="8100" y="4425475"/>
          <a:ext cx="2393562" cy="1436137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Физическое лицо оплачивает установку ГБО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63" y="4467538"/>
        <a:ext cx="2309436" cy="1352011"/>
      </dsp:txXfrm>
    </dsp:sp>
    <dsp:sp modelId="{A23E8A78-8B7E-4243-AA07-B2CB6B26F1FF}">
      <dsp:nvSpPr>
        <dsp:cNvPr id="0" name=""/>
        <dsp:cNvSpPr/>
      </dsp:nvSpPr>
      <dsp:spPr>
        <a:xfrm rot="16200000">
          <a:off x="4343295" y="3855703"/>
          <a:ext cx="1785521" cy="215420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403A30-20B3-44CC-A7B8-A71951E03A1C}">
      <dsp:nvSpPr>
        <dsp:cNvPr id="0" name=""/>
        <dsp:cNvSpPr/>
      </dsp:nvSpPr>
      <dsp:spPr>
        <a:xfrm>
          <a:off x="3267714" y="4425475"/>
          <a:ext cx="2393562" cy="1436137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ППТО производит переоборудование  ТС на газомоторное топливо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09777" y="4467538"/>
        <a:ext cx="2309436" cy="1352011"/>
      </dsp:txXfrm>
    </dsp:sp>
    <dsp:sp modelId="{FBBE34AC-B900-4688-8782-58A350AFDC77}">
      <dsp:nvSpPr>
        <dsp:cNvPr id="0" name=""/>
        <dsp:cNvSpPr/>
      </dsp:nvSpPr>
      <dsp:spPr>
        <a:xfrm rot="16200000">
          <a:off x="4334457" y="2025226"/>
          <a:ext cx="1785521" cy="215420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186A77-D15E-4366-BDC5-F6D198335B39}">
      <dsp:nvSpPr>
        <dsp:cNvPr id="0" name=""/>
        <dsp:cNvSpPr/>
      </dsp:nvSpPr>
      <dsp:spPr>
        <a:xfrm>
          <a:off x="3191539" y="2630303"/>
          <a:ext cx="2545913" cy="1436137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00075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35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топливо» предоставляет  на безвозмездной основе топливную карту на 1500 м</a:t>
          </a:r>
          <a:r>
            <a:rPr lang="ru-RU" sz="1350" kern="12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1350" kern="1200" baseline="30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33602" y="2672366"/>
        <a:ext cx="2461787" cy="1352011"/>
      </dsp:txXfrm>
    </dsp:sp>
    <dsp:sp modelId="{5E2AE31A-862D-4025-8102-04D3163CE6DB}">
      <dsp:nvSpPr>
        <dsp:cNvPr id="0" name=""/>
        <dsp:cNvSpPr/>
      </dsp:nvSpPr>
      <dsp:spPr>
        <a:xfrm>
          <a:off x="5054340" y="1155159"/>
          <a:ext cx="3249963" cy="215420"/>
        </a:xfrm>
        <a:prstGeom prst="rect">
          <a:avLst/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FDA621-349A-4A4C-B561-336DB1F4FD95}">
      <dsp:nvSpPr>
        <dsp:cNvPr id="0" name=""/>
        <dsp:cNvSpPr/>
      </dsp:nvSpPr>
      <dsp:spPr>
        <a:xfrm>
          <a:off x="3267714" y="835131"/>
          <a:ext cx="2393562" cy="1436137"/>
        </a:xfrm>
        <a:prstGeom prst="roundRect">
          <a:avLst>
            <a:gd name="adj" fmla="val 10000"/>
          </a:avLst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(вторичная экспертиза), ставиться отметка в ГИБДД о переводе ТС 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метан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5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09777" y="877194"/>
        <a:ext cx="2309436" cy="1352011"/>
      </dsp:txXfrm>
    </dsp:sp>
    <dsp:sp modelId="{7334F4F2-DA12-4A03-A35D-66B4C728CB03}">
      <dsp:nvSpPr>
        <dsp:cNvPr id="0" name=""/>
        <dsp:cNvSpPr/>
      </dsp:nvSpPr>
      <dsp:spPr>
        <a:xfrm rot="5400000">
          <a:off x="7583447" y="2047065"/>
          <a:ext cx="1785521" cy="215420"/>
        </a:xfrm>
        <a:prstGeom prst="rect">
          <a:avLst/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F57CCD-7B16-4A8E-8599-EDA084A8AA37}">
      <dsp:nvSpPr>
        <dsp:cNvPr id="0" name=""/>
        <dsp:cNvSpPr/>
      </dsp:nvSpPr>
      <dsp:spPr>
        <a:xfrm>
          <a:off x="6527328" y="835131"/>
          <a:ext cx="2393562" cy="1436137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00075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35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получения субсидий, ФЛ формирует пакет документов для отправки в Министерство экономики РТ</a:t>
          </a:r>
          <a:endParaRPr lang="ru-RU" sz="135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69391" y="877194"/>
        <a:ext cx="2309436" cy="1352011"/>
      </dsp:txXfrm>
    </dsp:sp>
    <dsp:sp modelId="{8275E47D-F81B-4CBB-B9C6-3AD9D5182E5F}">
      <dsp:nvSpPr>
        <dsp:cNvPr id="0" name=""/>
        <dsp:cNvSpPr/>
      </dsp:nvSpPr>
      <dsp:spPr>
        <a:xfrm>
          <a:off x="6527328" y="2630303"/>
          <a:ext cx="2393562" cy="1436137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00075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35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Министерство экономики РТ предоставляет субсидию, компенсирующую                15-30% затрат ФЛ</a:t>
          </a:r>
          <a:endParaRPr lang="ru-RU" sz="135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69391" y="2672366"/>
        <a:ext cx="2309436" cy="13520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48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952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33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138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74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79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117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3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50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710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70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70EB3-D7A9-4724-B276-AABCA23304B0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393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07389274"/>
              </p:ext>
            </p:extLst>
          </p:nvPr>
        </p:nvGraphicFramePr>
        <p:xfrm>
          <a:off x="107504" y="404664"/>
          <a:ext cx="8928992" cy="6696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35596" y="116632"/>
            <a:ext cx="7272808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переоборудования ТС на использование ГМТ (метан) для Физических лиц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524328" y="4627650"/>
            <a:ext cx="576064" cy="36004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/>
          <p:cNvGrpSpPr/>
          <p:nvPr/>
        </p:nvGrpSpPr>
        <p:grpSpPr>
          <a:xfrm>
            <a:off x="1815693" y="1313287"/>
            <a:ext cx="7056049" cy="3947551"/>
            <a:chOff x="1052965" y="1040139"/>
            <a:chExt cx="7056049" cy="3947551"/>
          </a:xfrm>
        </p:grpSpPr>
        <p:sp>
          <p:nvSpPr>
            <p:cNvPr id="3" name="Овал 2"/>
            <p:cNvSpPr/>
            <p:nvPr/>
          </p:nvSpPr>
          <p:spPr>
            <a:xfrm>
              <a:off x="1052965" y="1040139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Nautilus Pompilius"/>
                </a:rPr>
                <a:t>1</a:t>
              </a:r>
              <a:endParaRPr lang="ru-RU" sz="2000" dirty="0">
                <a:latin typeface="Nautilus Pompilius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4292797" y="1040139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Nautilus Pompilius"/>
                </a:rPr>
                <a:t>6</a:t>
              </a:r>
              <a:endParaRPr lang="ru-RU" sz="2000" dirty="0">
                <a:latin typeface="Nautilus Pompilius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524328" y="1040139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Nautilus Pompilius"/>
                </a:rPr>
                <a:t>7</a:t>
              </a:r>
              <a:endParaRPr lang="ru-RU" sz="2000" dirty="0">
                <a:latin typeface="Nautilus Pompilius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1053410" y="2819011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Nautilus Pompilius"/>
                </a:rPr>
                <a:t>2</a:t>
              </a:r>
              <a:endParaRPr lang="ru-RU" sz="2000" dirty="0">
                <a:latin typeface="Nautilus Pompilius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1052965" y="4627650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Nautilus Pompilius"/>
                </a:rPr>
                <a:t>3</a:t>
              </a:r>
            </a:p>
          </p:txBody>
        </p:sp>
        <p:sp>
          <p:nvSpPr>
            <p:cNvPr id="16" name="Овал 15"/>
            <p:cNvSpPr/>
            <p:nvPr/>
          </p:nvSpPr>
          <p:spPr>
            <a:xfrm>
              <a:off x="4292797" y="4627650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Nautilus Pompilius"/>
                </a:rPr>
                <a:t>4</a:t>
              </a:r>
              <a:endParaRPr lang="ru-RU" sz="2000" dirty="0">
                <a:latin typeface="Nautilus Pompilius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4283968" y="2819011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Nautilus Pompilius"/>
                </a:rPr>
                <a:t>5</a:t>
              </a:r>
            </a:p>
          </p:txBody>
        </p:sp>
        <p:sp>
          <p:nvSpPr>
            <p:cNvPr id="18" name="Овал 17"/>
            <p:cNvSpPr/>
            <p:nvPr/>
          </p:nvSpPr>
          <p:spPr>
            <a:xfrm>
              <a:off x="7532950" y="2819011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Nautilus Pompilius"/>
                </a:rPr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583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72008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обращения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980728"/>
            <a:ext cx="8856984" cy="5472608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Участник программы подает документы в пункт переоборудования и технического обслуживания транспортных  средств (далее – ППТО) для участия в стимулирующей программе.</a:t>
            </a:r>
          </a:p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Производится замер данных для отправки их в экспертную лабораторию (1 этап экспертизы).</a:t>
            </a:r>
          </a:p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Участник программы оплачивает полную стоимость за переоборудование в ППТО.</a:t>
            </a:r>
          </a:p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ППТО производит переоборудование ТС на газомоторное топливо.</a:t>
            </a:r>
          </a:p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ООО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«Газпром газомоторное топливо» предоставляет Участнику на безвозмездной основе топливную карту, которая позволяет ему оплатить газомоторное топливное, реализуемое с объектов газозаправочной инфраструктуры  ООО «Газпром газомоторное топливо», в объеме 1500 куб. метров.</a:t>
            </a:r>
          </a:p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Производится замер данных для отправки их в экспертную лабораторию (2 этап экспертизы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). На основе экспертного заключение,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ставится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отметка в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ГИБДД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 переводе ТС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метан. </a:t>
            </a:r>
          </a:p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Участник формирует пакет документов, согласно постановлению, и предоставляет его в Министерство экономики РТ, для предоставления субсидии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(или Участник предоставляет пакет документов в ППТО).</a:t>
            </a:r>
          </a:p>
          <a:p>
            <a:pPr marL="0" lv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Министерство экономики РТ после рассмотрения пакета документов,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согласно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постановлению, принимает решение о предоставлении субсидии на возмещение части затрат Участнику программы по переводу ТС на газомоторное топливо. После подписания соглашения уполномоченная организация перечисляет на р/с Участника субсидию.</a:t>
            </a:r>
          </a:p>
          <a:p>
            <a:pPr marL="0" lvl="0" indent="0">
              <a:buNone/>
            </a:pPr>
            <a:endParaRPr lang="ru-RU" sz="1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80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318</Words>
  <Application>Microsoft Office PowerPoint</Application>
  <PresentationFormat>Экран (4:3)</PresentationFormat>
  <Paragraphs>26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Порядок обращения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КонсПлюс</cp:lastModifiedBy>
  <cp:revision>51</cp:revision>
  <dcterms:created xsi:type="dcterms:W3CDTF">2016-03-01T06:38:01Z</dcterms:created>
  <dcterms:modified xsi:type="dcterms:W3CDTF">2016-03-28T10:58:49Z</dcterms:modified>
</cp:coreProperties>
</file>